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11CE6-3EAC-48EB-B3ED-E09C97E59664}" type="datetimeFigureOut">
              <a:rPr lang="en-US" smtClean="0"/>
              <a:t>4/6/2009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06A54-8F07-4BCD-AA23-03ED424B2A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4" y="35718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dirty="0" smtClean="0"/>
              <a:t>Key questions to answer when writing a play/story.</a:t>
            </a:r>
          </a:p>
          <a:p>
            <a:endParaRPr lang="en-AU" dirty="0" smtClean="0"/>
          </a:p>
          <a:p>
            <a:r>
              <a:rPr lang="en-AU" dirty="0" smtClean="0"/>
              <a:t>1. Who was involved</a:t>
            </a:r>
          </a:p>
          <a:p>
            <a:r>
              <a:rPr lang="en-AU" dirty="0" smtClean="0"/>
              <a:t>2. What happened</a:t>
            </a:r>
          </a:p>
          <a:p>
            <a:r>
              <a:rPr lang="en-AU" dirty="0" smtClean="0"/>
              <a:t>3. Where it happened</a:t>
            </a:r>
          </a:p>
          <a:p>
            <a:r>
              <a:rPr lang="en-AU" dirty="0" smtClean="0"/>
              <a:t>4. When did it happen</a:t>
            </a:r>
          </a:p>
          <a:p>
            <a:r>
              <a:rPr lang="en-AU" dirty="0" smtClean="0"/>
              <a:t>5. Why did it happen</a:t>
            </a:r>
            <a:endParaRPr lang="en-AU" dirty="0" smtClean="0"/>
          </a:p>
        </p:txBody>
      </p:sp>
      <p:sp>
        <p:nvSpPr>
          <p:cNvPr id="5" name="Rectangle 4"/>
          <p:cNvSpPr/>
          <p:nvPr/>
        </p:nvSpPr>
        <p:spPr>
          <a:xfrm>
            <a:off x="1571604" y="1643050"/>
            <a:ext cx="56435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 smtClean="0"/>
              <a:t>Write a play in your groups about a safety situation at the beach.  Make sure you answer all of these questions when writing the story. Also make sure that each person in your group is a character in the story as you will be performing your play to the class.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1071538" y="642918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000" dirty="0" smtClean="0"/>
              <a:t>Role plays</a:t>
            </a:r>
            <a:endParaRPr lang="en-A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Fremantle Campus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University Of Notre Dame Australia</dc:creator>
  <cp:lastModifiedBy>University Of Notre Dame Australia</cp:lastModifiedBy>
  <cp:revision>1</cp:revision>
  <dcterms:created xsi:type="dcterms:W3CDTF">2009-04-06T04:09:14Z</dcterms:created>
  <dcterms:modified xsi:type="dcterms:W3CDTF">2009-04-06T04:11:22Z</dcterms:modified>
</cp:coreProperties>
</file>